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7" r:id="rId1"/>
  </p:sldMasterIdLst>
  <p:sldIdLst>
    <p:sldId id="257" r:id="rId2"/>
    <p:sldId id="258" r:id="rId3"/>
    <p:sldId id="259" r:id="rId4"/>
    <p:sldId id="256" r:id="rId5"/>
    <p:sldId id="260" r:id="rId6"/>
    <p:sldId id="262" r:id="rId7"/>
    <p:sldId id="264" r:id="rId8"/>
    <p:sldId id="268" r:id="rId9"/>
    <p:sldId id="265" r:id="rId10"/>
    <p:sldId id="266" r:id="rId11"/>
    <p:sldId id="26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5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F5D41F-6DF0-4BCC-968A-59644D2364BF}" v="68" dt="2021-08-22T18:52:18.3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115" d="100"/>
          <a:sy n="115" d="100"/>
        </p:scale>
        <p:origin x="43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15B68C-0A92-43FE-B8C1-32A992F440F3}" type="datetimeFigureOut">
              <a:rPr lang="en-GB" smtClean="0"/>
              <a:t>22/08/2021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3EF7EF4-8FC5-4598-B75C-2E07E37FDD4F}" type="slidenum">
              <a:rPr lang="en-GB" smtClean="0"/>
              <a:t>‹#›</a:t>
            </a:fld>
            <a:endParaRPr lang="en-GB"/>
          </a:p>
        </p:txBody>
      </p:sp>
    </p:spTree>
    <p:extLst>
      <p:ext uri="{BB962C8B-B14F-4D97-AF65-F5344CB8AC3E}">
        <p14:creationId xmlns:p14="http://schemas.microsoft.com/office/powerpoint/2010/main" val="3589149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15B68C-0A92-43FE-B8C1-32A992F440F3}" type="datetimeFigureOut">
              <a:rPr lang="en-GB" smtClean="0"/>
              <a:t>22/08/2021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3EF7EF4-8FC5-4598-B75C-2E07E37FDD4F}" type="slidenum">
              <a:rPr lang="en-GB" smtClean="0"/>
              <a:t>‹#›</a:t>
            </a:fld>
            <a:endParaRPr lang="en-GB"/>
          </a:p>
        </p:txBody>
      </p:sp>
    </p:spTree>
    <p:extLst>
      <p:ext uri="{BB962C8B-B14F-4D97-AF65-F5344CB8AC3E}">
        <p14:creationId xmlns:p14="http://schemas.microsoft.com/office/powerpoint/2010/main" val="34157764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15B68C-0A92-43FE-B8C1-32A992F440F3}" type="datetimeFigureOut">
              <a:rPr lang="en-GB" smtClean="0"/>
              <a:t>22/08/2021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3EF7EF4-8FC5-4598-B75C-2E07E37FDD4F}"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7634033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15B68C-0A92-43FE-B8C1-32A992F440F3}" type="datetimeFigureOut">
              <a:rPr lang="en-GB" smtClean="0"/>
              <a:t>22/08/2021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3EF7EF4-8FC5-4598-B75C-2E07E37FDD4F}" type="slidenum">
              <a:rPr lang="en-GB" smtClean="0"/>
              <a:t>‹#›</a:t>
            </a:fld>
            <a:endParaRPr lang="en-GB"/>
          </a:p>
        </p:txBody>
      </p:sp>
    </p:spTree>
    <p:extLst>
      <p:ext uri="{BB962C8B-B14F-4D97-AF65-F5344CB8AC3E}">
        <p14:creationId xmlns:p14="http://schemas.microsoft.com/office/powerpoint/2010/main" val="2227117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15B68C-0A92-43FE-B8C1-32A992F440F3}" type="datetimeFigureOut">
              <a:rPr lang="en-GB" smtClean="0"/>
              <a:t>22/08/2021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3EF7EF4-8FC5-4598-B75C-2E07E37FDD4F}"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466556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15B68C-0A92-43FE-B8C1-32A992F440F3}" type="datetimeFigureOut">
              <a:rPr lang="en-GB" smtClean="0"/>
              <a:t>22/08/2021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3EF7EF4-8FC5-4598-B75C-2E07E37FDD4F}" type="slidenum">
              <a:rPr lang="en-GB" smtClean="0"/>
              <a:t>‹#›</a:t>
            </a:fld>
            <a:endParaRPr lang="en-GB"/>
          </a:p>
        </p:txBody>
      </p:sp>
    </p:spTree>
    <p:extLst>
      <p:ext uri="{BB962C8B-B14F-4D97-AF65-F5344CB8AC3E}">
        <p14:creationId xmlns:p14="http://schemas.microsoft.com/office/powerpoint/2010/main" val="36175107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15B68C-0A92-43FE-B8C1-32A992F440F3}" type="datetimeFigureOut">
              <a:rPr lang="en-GB" smtClean="0"/>
              <a:t>22/08/2021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3EF7EF4-8FC5-4598-B75C-2E07E37FDD4F}" type="slidenum">
              <a:rPr lang="en-GB" smtClean="0"/>
              <a:t>‹#›</a:t>
            </a:fld>
            <a:endParaRPr lang="en-GB"/>
          </a:p>
        </p:txBody>
      </p:sp>
    </p:spTree>
    <p:extLst>
      <p:ext uri="{BB962C8B-B14F-4D97-AF65-F5344CB8AC3E}">
        <p14:creationId xmlns:p14="http://schemas.microsoft.com/office/powerpoint/2010/main" val="8740416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15B68C-0A92-43FE-B8C1-32A992F440F3}" type="datetimeFigureOut">
              <a:rPr lang="en-GB" smtClean="0"/>
              <a:t>22/08/2021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3EF7EF4-8FC5-4598-B75C-2E07E37FDD4F}" type="slidenum">
              <a:rPr lang="en-GB" smtClean="0"/>
              <a:t>‹#›</a:t>
            </a:fld>
            <a:endParaRPr lang="en-GB"/>
          </a:p>
        </p:txBody>
      </p:sp>
    </p:spTree>
    <p:extLst>
      <p:ext uri="{BB962C8B-B14F-4D97-AF65-F5344CB8AC3E}">
        <p14:creationId xmlns:p14="http://schemas.microsoft.com/office/powerpoint/2010/main" val="1428851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15B68C-0A92-43FE-B8C1-32A992F440F3}" type="datetimeFigureOut">
              <a:rPr lang="en-GB" smtClean="0"/>
              <a:t>22/08/2021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3EF7EF4-8FC5-4598-B75C-2E07E37FDD4F}" type="slidenum">
              <a:rPr lang="en-GB" smtClean="0"/>
              <a:t>‹#›</a:t>
            </a:fld>
            <a:endParaRPr lang="en-GB"/>
          </a:p>
        </p:txBody>
      </p:sp>
    </p:spTree>
    <p:extLst>
      <p:ext uri="{BB962C8B-B14F-4D97-AF65-F5344CB8AC3E}">
        <p14:creationId xmlns:p14="http://schemas.microsoft.com/office/powerpoint/2010/main" val="3993445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15B68C-0A92-43FE-B8C1-32A992F440F3}" type="datetimeFigureOut">
              <a:rPr lang="en-GB" smtClean="0"/>
              <a:t>22/08/2021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3EF7EF4-8FC5-4598-B75C-2E07E37FDD4F}" type="slidenum">
              <a:rPr lang="en-GB" smtClean="0"/>
              <a:t>‹#›</a:t>
            </a:fld>
            <a:endParaRPr lang="en-GB"/>
          </a:p>
        </p:txBody>
      </p:sp>
    </p:spTree>
    <p:extLst>
      <p:ext uri="{BB962C8B-B14F-4D97-AF65-F5344CB8AC3E}">
        <p14:creationId xmlns:p14="http://schemas.microsoft.com/office/powerpoint/2010/main" val="214960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15B68C-0A92-43FE-B8C1-32A992F440F3}" type="datetimeFigureOut">
              <a:rPr lang="en-GB" smtClean="0"/>
              <a:t>22/08/2021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3EF7EF4-8FC5-4598-B75C-2E07E37FDD4F}" type="slidenum">
              <a:rPr lang="en-GB" smtClean="0"/>
              <a:t>‹#›</a:t>
            </a:fld>
            <a:endParaRPr lang="en-GB"/>
          </a:p>
        </p:txBody>
      </p:sp>
    </p:spTree>
    <p:extLst>
      <p:ext uri="{BB962C8B-B14F-4D97-AF65-F5344CB8AC3E}">
        <p14:creationId xmlns:p14="http://schemas.microsoft.com/office/powerpoint/2010/main" val="3521751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15B68C-0A92-43FE-B8C1-32A992F440F3}" type="datetimeFigureOut">
              <a:rPr lang="en-GB" smtClean="0"/>
              <a:t>22/08/2021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3EF7EF4-8FC5-4598-B75C-2E07E37FDD4F}" type="slidenum">
              <a:rPr lang="en-GB" smtClean="0"/>
              <a:t>‹#›</a:t>
            </a:fld>
            <a:endParaRPr lang="en-GB"/>
          </a:p>
        </p:txBody>
      </p:sp>
    </p:spTree>
    <p:extLst>
      <p:ext uri="{BB962C8B-B14F-4D97-AF65-F5344CB8AC3E}">
        <p14:creationId xmlns:p14="http://schemas.microsoft.com/office/powerpoint/2010/main" val="1264581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15B68C-0A92-43FE-B8C1-32A992F440F3}" type="datetimeFigureOut">
              <a:rPr lang="en-GB" smtClean="0"/>
              <a:t>22/08/2021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3EF7EF4-8FC5-4598-B75C-2E07E37FDD4F}" type="slidenum">
              <a:rPr lang="en-GB" smtClean="0"/>
              <a:t>‹#›</a:t>
            </a:fld>
            <a:endParaRPr lang="en-GB"/>
          </a:p>
        </p:txBody>
      </p:sp>
    </p:spTree>
    <p:extLst>
      <p:ext uri="{BB962C8B-B14F-4D97-AF65-F5344CB8AC3E}">
        <p14:creationId xmlns:p14="http://schemas.microsoft.com/office/powerpoint/2010/main" val="3903935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15B68C-0A92-43FE-B8C1-32A992F440F3}" type="datetimeFigureOut">
              <a:rPr lang="en-GB" smtClean="0"/>
              <a:t>22/08/2021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3EF7EF4-8FC5-4598-B75C-2E07E37FDD4F}" type="slidenum">
              <a:rPr lang="en-GB" smtClean="0"/>
              <a:t>‹#›</a:t>
            </a:fld>
            <a:endParaRPr lang="en-GB"/>
          </a:p>
        </p:txBody>
      </p:sp>
    </p:spTree>
    <p:extLst>
      <p:ext uri="{BB962C8B-B14F-4D97-AF65-F5344CB8AC3E}">
        <p14:creationId xmlns:p14="http://schemas.microsoft.com/office/powerpoint/2010/main" val="1399709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15B68C-0A92-43FE-B8C1-32A992F440F3}" type="datetimeFigureOut">
              <a:rPr lang="en-GB" smtClean="0"/>
              <a:t>22/08/2021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3EF7EF4-8FC5-4598-B75C-2E07E37FDD4F}" type="slidenum">
              <a:rPr lang="en-GB" smtClean="0"/>
              <a:t>‹#›</a:t>
            </a:fld>
            <a:endParaRPr lang="en-GB"/>
          </a:p>
        </p:txBody>
      </p:sp>
    </p:spTree>
    <p:extLst>
      <p:ext uri="{BB962C8B-B14F-4D97-AF65-F5344CB8AC3E}">
        <p14:creationId xmlns:p14="http://schemas.microsoft.com/office/powerpoint/2010/main" val="463700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B15B68C-0A92-43FE-B8C1-32A992F440F3}" type="datetimeFigureOut">
              <a:rPr lang="en-GB" smtClean="0"/>
              <a:t>22/08/2021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3EF7EF4-8FC5-4598-B75C-2E07E37FDD4F}" type="slidenum">
              <a:rPr lang="en-GB" smtClean="0"/>
              <a:t>‹#›</a:t>
            </a:fld>
            <a:endParaRPr lang="en-GB"/>
          </a:p>
        </p:txBody>
      </p:sp>
    </p:spTree>
    <p:extLst>
      <p:ext uri="{BB962C8B-B14F-4D97-AF65-F5344CB8AC3E}">
        <p14:creationId xmlns:p14="http://schemas.microsoft.com/office/powerpoint/2010/main" val="909693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9" name="Group 28"/>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B15B68C-0A92-43FE-B8C1-32A992F440F3}" type="datetimeFigureOut">
              <a:rPr lang="en-GB" smtClean="0"/>
              <a:t>22/08/2021</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E3EF7EF4-8FC5-4598-B75C-2E07E37FDD4F}" type="slidenum">
              <a:rPr lang="en-GB" smtClean="0"/>
              <a:t>‹#›</a:t>
            </a:fld>
            <a:endParaRPr lang="en-GB"/>
          </a:p>
        </p:txBody>
      </p:sp>
    </p:spTree>
    <p:extLst>
      <p:ext uri="{BB962C8B-B14F-4D97-AF65-F5344CB8AC3E}">
        <p14:creationId xmlns:p14="http://schemas.microsoft.com/office/powerpoint/2010/main" val="177403903"/>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Lst>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gif"/><Relationship Id="rId1" Type="http://schemas.openxmlformats.org/officeDocument/2006/relationships/slideLayout" Target="../slideLayouts/slideLayout2.xml"/><Relationship Id="rId4" Type="http://schemas.openxmlformats.org/officeDocument/2006/relationships/image" Target="../media/image19.gif"/></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6C8E-569E-4BD0-8A29-ECD3B921ED2B}"/>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ABB2D402-C4D6-4949-B17B-EE12126B715D}"/>
              </a:ext>
            </a:extLst>
          </p:cNvPr>
          <p:cNvSpPr>
            <a:spLocks noGrp="1"/>
          </p:cNvSpPr>
          <p:nvPr>
            <p:ph type="subTitle" idx="1"/>
          </p:nvPr>
        </p:nvSpPr>
        <p:spPr/>
        <p:txBody>
          <a:bodyPr/>
          <a:lstStyle/>
          <a:p>
            <a:endParaRPr lang="en-GB"/>
          </a:p>
        </p:txBody>
      </p:sp>
      <p:pic>
        <p:nvPicPr>
          <p:cNvPr id="5" name="Picture 4" descr="A picture containing diagram&#10;&#10;Description automatically generated">
            <a:extLst>
              <a:ext uri="{FF2B5EF4-FFF2-40B4-BE49-F238E27FC236}">
                <a16:creationId xmlns:a16="http://schemas.microsoft.com/office/drawing/2014/main" id="{B75F1F81-D560-4789-897E-20A5191BE8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329639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EFEF6C-3FDA-4734-BA6C-335E277A77E2}"/>
              </a:ext>
            </a:extLst>
          </p:cNvPr>
          <p:cNvSpPr>
            <a:spLocks noGrp="1"/>
          </p:cNvSpPr>
          <p:nvPr>
            <p:ph type="title"/>
          </p:nvPr>
        </p:nvSpPr>
        <p:spPr>
          <a:xfrm>
            <a:off x="677334" y="609600"/>
            <a:ext cx="2408766" cy="695325"/>
          </a:xfrm>
          <a:ln w="12700">
            <a:solidFill>
              <a:schemeClr val="accent1"/>
            </a:solidFill>
          </a:ln>
        </p:spPr>
        <p:txBody>
          <a:bodyPr/>
          <a:lstStyle/>
          <a:p>
            <a:r>
              <a:rPr lang="en-GB" dirty="0"/>
              <a:t>Challenges</a:t>
            </a:r>
          </a:p>
        </p:txBody>
      </p:sp>
      <p:sp>
        <p:nvSpPr>
          <p:cNvPr id="8" name="Content Placeholder 7">
            <a:extLst>
              <a:ext uri="{FF2B5EF4-FFF2-40B4-BE49-F238E27FC236}">
                <a16:creationId xmlns:a16="http://schemas.microsoft.com/office/drawing/2014/main" id="{38C69574-44D2-41B5-991F-F8E20749FE6B}"/>
              </a:ext>
            </a:extLst>
          </p:cNvPr>
          <p:cNvSpPr>
            <a:spLocks noGrp="1"/>
          </p:cNvSpPr>
          <p:nvPr>
            <p:ph idx="1"/>
          </p:nvPr>
        </p:nvSpPr>
        <p:spPr>
          <a:xfrm>
            <a:off x="677334" y="2160589"/>
            <a:ext cx="9057216" cy="3880773"/>
          </a:xfrm>
        </p:spPr>
        <p:txBody>
          <a:bodyPr>
            <a:normAutofit/>
          </a:bodyPr>
          <a:lstStyle/>
          <a:p>
            <a:r>
              <a:rPr lang="en-GB" dirty="0"/>
              <a:t>Self-directed learning of </a:t>
            </a:r>
            <a:r>
              <a:rPr lang="en-GB" dirty="0" err="1"/>
              <a:t>Pygame</a:t>
            </a:r>
            <a:r>
              <a:rPr lang="en-GB" dirty="0"/>
              <a:t>, Turtle, Arcade and other modules in a short time frame</a:t>
            </a:r>
          </a:p>
          <a:p>
            <a:r>
              <a:rPr lang="en-GB" dirty="0"/>
              <a:t>Creating .exe files for each of the mini games so they could be run from within the text adventure</a:t>
            </a:r>
          </a:p>
          <a:p>
            <a:r>
              <a:rPr lang="en-GB" dirty="0"/>
              <a:t>Bringing all the mini games together into the main game</a:t>
            </a:r>
          </a:p>
          <a:p>
            <a:r>
              <a:rPr lang="en-GB" dirty="0"/>
              <a:t>Structuring of large python projects (and keeping it the same for everyone!)</a:t>
            </a:r>
          </a:p>
          <a:p>
            <a:r>
              <a:rPr lang="en-GB" dirty="0"/>
              <a:t>Learning python naming conventions</a:t>
            </a:r>
          </a:p>
          <a:p>
            <a:r>
              <a:rPr lang="en-GB" dirty="0" err="1"/>
              <a:t>Pygame</a:t>
            </a:r>
            <a:r>
              <a:rPr lang="en-GB" dirty="0"/>
              <a:t>/game logic is not suited to unit testing</a:t>
            </a:r>
          </a:p>
        </p:txBody>
      </p:sp>
    </p:spTree>
    <p:extLst>
      <p:ext uri="{BB962C8B-B14F-4D97-AF65-F5344CB8AC3E}">
        <p14:creationId xmlns:p14="http://schemas.microsoft.com/office/powerpoint/2010/main" val="3568385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EFEF6C-3FDA-4734-BA6C-335E277A77E2}"/>
              </a:ext>
            </a:extLst>
          </p:cNvPr>
          <p:cNvSpPr>
            <a:spLocks noGrp="1"/>
          </p:cNvSpPr>
          <p:nvPr>
            <p:ph type="title"/>
          </p:nvPr>
        </p:nvSpPr>
        <p:spPr>
          <a:xfrm>
            <a:off x="677334" y="609600"/>
            <a:ext cx="2865966" cy="695325"/>
          </a:xfrm>
          <a:ln w="12700">
            <a:solidFill>
              <a:schemeClr val="accent1"/>
            </a:solidFill>
          </a:ln>
        </p:spPr>
        <p:txBody>
          <a:bodyPr>
            <a:normAutofit fontScale="90000"/>
          </a:bodyPr>
          <a:lstStyle/>
          <a:p>
            <a:r>
              <a:rPr lang="en-GB" dirty="0"/>
              <a:t>Improvements</a:t>
            </a:r>
          </a:p>
        </p:txBody>
      </p:sp>
      <p:sp>
        <p:nvSpPr>
          <p:cNvPr id="8" name="Content Placeholder 7">
            <a:extLst>
              <a:ext uri="{FF2B5EF4-FFF2-40B4-BE49-F238E27FC236}">
                <a16:creationId xmlns:a16="http://schemas.microsoft.com/office/drawing/2014/main" id="{38C69574-44D2-41B5-991F-F8E20749FE6B}"/>
              </a:ext>
            </a:extLst>
          </p:cNvPr>
          <p:cNvSpPr>
            <a:spLocks noGrp="1"/>
          </p:cNvSpPr>
          <p:nvPr>
            <p:ph idx="1"/>
          </p:nvPr>
        </p:nvSpPr>
        <p:spPr>
          <a:xfrm>
            <a:off x="677334" y="2160589"/>
            <a:ext cx="9057216" cy="3880773"/>
          </a:xfrm>
        </p:spPr>
        <p:txBody>
          <a:bodyPr>
            <a:normAutofit/>
          </a:bodyPr>
          <a:lstStyle/>
          <a:p>
            <a:r>
              <a:rPr lang="en-GB" dirty="0"/>
              <a:t>Incorporate graphics into the adventure game such as a title screen, either in </a:t>
            </a:r>
            <a:r>
              <a:rPr lang="en-GB" dirty="0" err="1"/>
              <a:t>Tkinter</a:t>
            </a:r>
            <a:r>
              <a:rPr lang="en-GB" dirty="0"/>
              <a:t> or one of the three modules we used in the mini games</a:t>
            </a:r>
          </a:p>
          <a:p>
            <a:r>
              <a:rPr lang="en-GB" dirty="0"/>
              <a:t>Only giving the clue when the player wins the mini game (it is currently set to give the clue when they visit the room)</a:t>
            </a:r>
          </a:p>
          <a:p>
            <a:r>
              <a:rPr lang="en-GB" dirty="0"/>
              <a:t>Improved consistency in UI and UX e.g. controls, layout and interface etc.</a:t>
            </a:r>
          </a:p>
          <a:p>
            <a:r>
              <a:rPr lang="en-GB" dirty="0"/>
              <a:t>Give the clues a storyline (rather than generic ‘Clue One’) and have the culprit be one of the characters encountered in the game</a:t>
            </a:r>
          </a:p>
          <a:p>
            <a:r>
              <a:rPr lang="en-GB" dirty="0"/>
              <a:t>Ensuring there is a efficient run time on each PC: this would require researching of </a:t>
            </a:r>
            <a:r>
              <a:rPr lang="en-GB" dirty="0" err="1"/>
              <a:t>pygame</a:t>
            </a:r>
            <a:r>
              <a:rPr lang="en-GB" dirty="0"/>
              <a:t> optimisation on different devices</a:t>
            </a:r>
          </a:p>
        </p:txBody>
      </p:sp>
    </p:spTree>
    <p:extLst>
      <p:ext uri="{BB962C8B-B14F-4D97-AF65-F5344CB8AC3E}">
        <p14:creationId xmlns:p14="http://schemas.microsoft.com/office/powerpoint/2010/main" val="2962370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EFEF6C-3FDA-4734-BA6C-335E277A77E2}"/>
              </a:ext>
            </a:extLst>
          </p:cNvPr>
          <p:cNvSpPr>
            <a:spLocks noGrp="1"/>
          </p:cNvSpPr>
          <p:nvPr>
            <p:ph type="title"/>
          </p:nvPr>
        </p:nvSpPr>
        <p:spPr>
          <a:xfrm>
            <a:off x="677334" y="609600"/>
            <a:ext cx="2743949" cy="647700"/>
          </a:xfrm>
          <a:ln w="12700">
            <a:solidFill>
              <a:schemeClr val="accent1"/>
            </a:solidFill>
          </a:ln>
        </p:spPr>
        <p:txBody>
          <a:bodyPr/>
          <a:lstStyle/>
          <a:p>
            <a:r>
              <a:rPr lang="en-GB" dirty="0"/>
              <a:t>Introduction</a:t>
            </a:r>
          </a:p>
        </p:txBody>
      </p:sp>
      <p:sp>
        <p:nvSpPr>
          <p:cNvPr id="7" name="Text Placeholder 6">
            <a:extLst>
              <a:ext uri="{FF2B5EF4-FFF2-40B4-BE49-F238E27FC236}">
                <a16:creationId xmlns:a16="http://schemas.microsoft.com/office/drawing/2014/main" id="{FCBF492F-2710-47E4-99FC-C61B5B2E1928}"/>
              </a:ext>
            </a:extLst>
          </p:cNvPr>
          <p:cNvSpPr>
            <a:spLocks noGrp="1"/>
          </p:cNvSpPr>
          <p:nvPr>
            <p:ph type="body" idx="1"/>
          </p:nvPr>
        </p:nvSpPr>
        <p:spPr>
          <a:xfrm>
            <a:off x="2115828" y="2295525"/>
            <a:ext cx="1305455" cy="441720"/>
          </a:xfrm>
        </p:spPr>
        <p:txBody>
          <a:bodyPr/>
          <a:lstStyle/>
          <a:p>
            <a:pPr algn="ctr"/>
            <a:r>
              <a:rPr lang="en-GB" dirty="0"/>
              <a:t>WHAT</a:t>
            </a:r>
          </a:p>
        </p:txBody>
      </p:sp>
      <p:sp>
        <p:nvSpPr>
          <p:cNvPr id="8" name="Content Placeholder 7">
            <a:extLst>
              <a:ext uri="{FF2B5EF4-FFF2-40B4-BE49-F238E27FC236}">
                <a16:creationId xmlns:a16="http://schemas.microsoft.com/office/drawing/2014/main" id="{38C69574-44D2-41B5-991F-F8E20749FE6B}"/>
              </a:ext>
            </a:extLst>
          </p:cNvPr>
          <p:cNvSpPr>
            <a:spLocks noGrp="1"/>
          </p:cNvSpPr>
          <p:nvPr>
            <p:ph sz="half" idx="2"/>
          </p:nvPr>
        </p:nvSpPr>
        <p:spPr/>
        <p:txBody>
          <a:bodyPr>
            <a:normAutofit lnSpcReduction="10000"/>
          </a:bodyPr>
          <a:lstStyle/>
          <a:p>
            <a:r>
              <a:rPr lang="en-GB" dirty="0"/>
              <a:t>‘The Last Cookie’ is a hybrid text-based adventure game and mini game compilation of cookie and bakery themed adaptations of classic childhood games.</a:t>
            </a:r>
          </a:p>
        </p:txBody>
      </p:sp>
      <p:sp>
        <p:nvSpPr>
          <p:cNvPr id="9" name="Text Placeholder 8">
            <a:extLst>
              <a:ext uri="{FF2B5EF4-FFF2-40B4-BE49-F238E27FC236}">
                <a16:creationId xmlns:a16="http://schemas.microsoft.com/office/drawing/2014/main" id="{172FE72B-543F-48E0-A095-62398926EBCA}"/>
              </a:ext>
            </a:extLst>
          </p:cNvPr>
          <p:cNvSpPr>
            <a:spLocks noGrp="1"/>
          </p:cNvSpPr>
          <p:nvPr>
            <p:ph type="body" sz="quarter" idx="3"/>
          </p:nvPr>
        </p:nvSpPr>
        <p:spPr/>
        <p:txBody>
          <a:bodyPr/>
          <a:lstStyle/>
          <a:p>
            <a:pPr algn="ctr"/>
            <a:r>
              <a:rPr lang="en-GB" dirty="0"/>
              <a:t>WHY</a:t>
            </a:r>
          </a:p>
        </p:txBody>
      </p:sp>
      <p:sp>
        <p:nvSpPr>
          <p:cNvPr id="10" name="Content Placeholder 9">
            <a:extLst>
              <a:ext uri="{FF2B5EF4-FFF2-40B4-BE49-F238E27FC236}">
                <a16:creationId xmlns:a16="http://schemas.microsoft.com/office/drawing/2014/main" id="{9DB5FAC7-0356-4203-A483-DAE1C4D8D4B2}"/>
              </a:ext>
            </a:extLst>
          </p:cNvPr>
          <p:cNvSpPr>
            <a:spLocks noGrp="1"/>
          </p:cNvSpPr>
          <p:nvPr>
            <p:ph sz="quarter" idx="4"/>
          </p:nvPr>
        </p:nvSpPr>
        <p:spPr/>
        <p:txBody>
          <a:bodyPr>
            <a:normAutofit lnSpcReduction="10000"/>
          </a:bodyPr>
          <a:lstStyle/>
          <a:p>
            <a:r>
              <a:rPr lang="en-GB" dirty="0"/>
              <a:t>Many of us have an interest in gaming and game development, so we wanted to utilise this experience to develop our skills. We understood that text based games were an excellent way of enhancing our object-oriented programming skillset, but also wanted to challenge ourselves to see beyond the command line by making games with graphical elements.</a:t>
            </a:r>
          </a:p>
        </p:txBody>
      </p:sp>
    </p:spTree>
    <p:extLst>
      <p:ext uri="{BB962C8B-B14F-4D97-AF65-F5344CB8AC3E}">
        <p14:creationId xmlns:p14="http://schemas.microsoft.com/office/powerpoint/2010/main" val="3685996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E3C88-5A97-4A2D-8E9E-F9AF0D38F364}"/>
              </a:ext>
            </a:extLst>
          </p:cNvPr>
          <p:cNvSpPr>
            <a:spLocks noGrp="1"/>
          </p:cNvSpPr>
          <p:nvPr>
            <p:ph type="title"/>
          </p:nvPr>
        </p:nvSpPr>
        <p:spPr/>
        <p:txBody>
          <a:bodyPr/>
          <a:lstStyle/>
          <a:p>
            <a:r>
              <a:rPr lang="en-GB" dirty="0"/>
              <a:t>THE GAME</a:t>
            </a:r>
          </a:p>
        </p:txBody>
      </p:sp>
      <p:pic>
        <p:nvPicPr>
          <p:cNvPr id="5" name="Content Placeholder 4" descr="Text&#10;&#10;Description automatically generated">
            <a:extLst>
              <a:ext uri="{FF2B5EF4-FFF2-40B4-BE49-F238E27FC236}">
                <a16:creationId xmlns:a16="http://schemas.microsoft.com/office/drawing/2014/main" id="{FC79A9C8-772D-42D5-BAF2-05C7BF50F7D4}"/>
              </a:ext>
            </a:extLst>
          </p:cNvPr>
          <p:cNvPicPr>
            <a:picLocks noGrp="1" noChangeAspect="1"/>
          </p:cNvPicPr>
          <p:nvPr>
            <p:ph idx="1"/>
          </p:nvPr>
        </p:nvPicPr>
        <p:blipFill>
          <a:blip r:embed="rId2"/>
          <a:stretch>
            <a:fillRect/>
          </a:stretch>
        </p:blipFill>
        <p:spPr>
          <a:xfrm>
            <a:off x="677334" y="1394691"/>
            <a:ext cx="10107076" cy="5043053"/>
          </a:xfrm>
          <a:ln w="76200">
            <a:solidFill>
              <a:schemeClr val="accent1"/>
            </a:solidFill>
          </a:ln>
        </p:spPr>
      </p:pic>
    </p:spTree>
    <p:extLst>
      <p:ext uri="{BB962C8B-B14F-4D97-AF65-F5344CB8AC3E}">
        <p14:creationId xmlns:p14="http://schemas.microsoft.com/office/powerpoint/2010/main" val="2764169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diagram&#10;&#10;Description automatically generated">
            <a:extLst>
              <a:ext uri="{FF2B5EF4-FFF2-40B4-BE49-F238E27FC236}">
                <a16:creationId xmlns:a16="http://schemas.microsoft.com/office/drawing/2014/main" id="{A362CA13-2833-4873-A253-FE8B052E7671}"/>
              </a:ext>
            </a:extLst>
          </p:cNvPr>
          <p:cNvPicPr>
            <a:picLocks noChangeAspect="1"/>
          </p:cNvPicPr>
          <p:nvPr/>
        </p:nvPicPr>
        <p:blipFill>
          <a:blip r:embed="rId2"/>
          <a:stretch>
            <a:fillRect/>
          </a:stretch>
        </p:blipFill>
        <p:spPr>
          <a:xfrm>
            <a:off x="4732909" y="142005"/>
            <a:ext cx="3339477" cy="2969520"/>
          </a:xfrm>
          <a:prstGeom prst="rect">
            <a:avLst/>
          </a:prstGeom>
          <a:ln w="76200">
            <a:solidFill>
              <a:schemeClr val="accent1"/>
            </a:solidFill>
          </a:ln>
        </p:spPr>
      </p:pic>
      <p:pic>
        <p:nvPicPr>
          <p:cNvPr id="5" name="Picture 4" descr="A picture containing diagram&#10;&#10;Description automatically generated">
            <a:extLst>
              <a:ext uri="{FF2B5EF4-FFF2-40B4-BE49-F238E27FC236}">
                <a16:creationId xmlns:a16="http://schemas.microsoft.com/office/drawing/2014/main" id="{4920CEE6-0D66-4D49-81EF-B61E03CED359}"/>
              </a:ext>
            </a:extLst>
          </p:cNvPr>
          <p:cNvPicPr>
            <a:picLocks noChangeAspect="1"/>
          </p:cNvPicPr>
          <p:nvPr/>
        </p:nvPicPr>
        <p:blipFill>
          <a:blip r:embed="rId3"/>
          <a:stretch>
            <a:fillRect/>
          </a:stretch>
        </p:blipFill>
        <p:spPr>
          <a:xfrm>
            <a:off x="445389" y="142005"/>
            <a:ext cx="3952772" cy="2969520"/>
          </a:xfrm>
          <a:prstGeom prst="rect">
            <a:avLst/>
          </a:prstGeom>
          <a:ln w="76200">
            <a:solidFill>
              <a:schemeClr val="accent1"/>
            </a:solidFill>
          </a:ln>
        </p:spPr>
      </p:pic>
      <p:pic>
        <p:nvPicPr>
          <p:cNvPr id="3" name="Picture 2" descr="A picture containing diagram&#10;&#10;Description automatically generated">
            <a:extLst>
              <a:ext uri="{FF2B5EF4-FFF2-40B4-BE49-F238E27FC236}">
                <a16:creationId xmlns:a16="http://schemas.microsoft.com/office/drawing/2014/main" id="{253D0AD1-D384-42E6-BCB7-F1BBE6B9ED69}"/>
              </a:ext>
            </a:extLst>
          </p:cNvPr>
          <p:cNvPicPr>
            <a:picLocks noChangeAspect="1"/>
          </p:cNvPicPr>
          <p:nvPr/>
        </p:nvPicPr>
        <p:blipFill>
          <a:blip r:embed="rId4"/>
          <a:stretch>
            <a:fillRect/>
          </a:stretch>
        </p:blipFill>
        <p:spPr>
          <a:xfrm>
            <a:off x="8407134" y="142005"/>
            <a:ext cx="3339477" cy="3394550"/>
          </a:xfrm>
          <a:prstGeom prst="rect">
            <a:avLst/>
          </a:prstGeom>
          <a:ln w="76200">
            <a:solidFill>
              <a:schemeClr val="accent1"/>
            </a:solidFill>
          </a:ln>
        </p:spPr>
      </p:pic>
      <p:pic>
        <p:nvPicPr>
          <p:cNvPr id="6" name="Picture 5" descr="A picture containing diagram&#10;&#10;Description automatically generated">
            <a:extLst>
              <a:ext uri="{FF2B5EF4-FFF2-40B4-BE49-F238E27FC236}">
                <a16:creationId xmlns:a16="http://schemas.microsoft.com/office/drawing/2014/main" id="{363A6866-38D5-4C44-9931-662D486D4E29}"/>
              </a:ext>
            </a:extLst>
          </p:cNvPr>
          <p:cNvPicPr>
            <a:picLocks noChangeAspect="1"/>
          </p:cNvPicPr>
          <p:nvPr/>
        </p:nvPicPr>
        <p:blipFill>
          <a:blip r:embed="rId5"/>
          <a:stretch>
            <a:fillRect/>
          </a:stretch>
        </p:blipFill>
        <p:spPr>
          <a:xfrm>
            <a:off x="445389" y="3311079"/>
            <a:ext cx="3263653" cy="3404916"/>
          </a:xfrm>
          <a:prstGeom prst="rect">
            <a:avLst/>
          </a:prstGeom>
          <a:ln w="76200">
            <a:solidFill>
              <a:schemeClr val="accent1"/>
            </a:solidFill>
          </a:ln>
        </p:spPr>
      </p:pic>
      <p:pic>
        <p:nvPicPr>
          <p:cNvPr id="9" name="Picture 8" descr="A picture containing food, colorful, dessert&#10;&#10;Description automatically generated">
            <a:extLst>
              <a:ext uri="{FF2B5EF4-FFF2-40B4-BE49-F238E27FC236}">
                <a16:creationId xmlns:a16="http://schemas.microsoft.com/office/drawing/2014/main" id="{24600928-A3D4-4285-B23B-ED2770A0A626}"/>
              </a:ext>
            </a:extLst>
          </p:cNvPr>
          <p:cNvPicPr>
            <a:picLocks noChangeAspect="1"/>
          </p:cNvPicPr>
          <p:nvPr/>
        </p:nvPicPr>
        <p:blipFill>
          <a:blip r:embed="rId6"/>
          <a:stretch>
            <a:fillRect/>
          </a:stretch>
        </p:blipFill>
        <p:spPr>
          <a:xfrm>
            <a:off x="7793839" y="3736593"/>
            <a:ext cx="3952772" cy="2979402"/>
          </a:xfrm>
          <a:prstGeom prst="rect">
            <a:avLst/>
          </a:prstGeom>
          <a:ln w="76200">
            <a:solidFill>
              <a:schemeClr val="accent1"/>
            </a:solidFill>
          </a:ln>
        </p:spPr>
      </p:pic>
      <p:pic>
        <p:nvPicPr>
          <p:cNvPr id="11" name="Picture 10" descr="A picture containing qr code&#10;&#10;Description automatically generated">
            <a:extLst>
              <a:ext uri="{FF2B5EF4-FFF2-40B4-BE49-F238E27FC236}">
                <a16:creationId xmlns:a16="http://schemas.microsoft.com/office/drawing/2014/main" id="{C28B6136-D4B3-49A5-9F04-6DF24733E42A}"/>
              </a:ext>
            </a:extLst>
          </p:cNvPr>
          <p:cNvPicPr>
            <a:picLocks noChangeAspect="1"/>
          </p:cNvPicPr>
          <p:nvPr/>
        </p:nvPicPr>
        <p:blipFill>
          <a:blip r:embed="rId7"/>
          <a:stretch>
            <a:fillRect/>
          </a:stretch>
        </p:blipFill>
        <p:spPr>
          <a:xfrm>
            <a:off x="4095385" y="3311079"/>
            <a:ext cx="3312111" cy="3394550"/>
          </a:xfrm>
          <a:prstGeom prst="rect">
            <a:avLst/>
          </a:prstGeom>
          <a:ln w="76200">
            <a:solidFill>
              <a:schemeClr val="accent1"/>
            </a:solidFill>
          </a:ln>
        </p:spPr>
      </p:pic>
    </p:spTree>
    <p:extLst>
      <p:ext uri="{BB962C8B-B14F-4D97-AF65-F5344CB8AC3E}">
        <p14:creationId xmlns:p14="http://schemas.microsoft.com/office/powerpoint/2010/main" val="805732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alendar&#10;&#10;Description automatically generated">
            <a:extLst>
              <a:ext uri="{FF2B5EF4-FFF2-40B4-BE49-F238E27FC236}">
                <a16:creationId xmlns:a16="http://schemas.microsoft.com/office/drawing/2014/main" id="{D8E49694-E4F3-4273-AF9C-C46E52C098B0}"/>
              </a:ext>
            </a:extLst>
          </p:cNvPr>
          <p:cNvPicPr>
            <a:picLocks noChangeAspect="1"/>
          </p:cNvPicPr>
          <p:nvPr/>
        </p:nvPicPr>
        <p:blipFill>
          <a:blip r:embed="rId2"/>
          <a:stretch>
            <a:fillRect/>
          </a:stretch>
        </p:blipFill>
        <p:spPr>
          <a:xfrm>
            <a:off x="180877" y="633942"/>
            <a:ext cx="3996914" cy="2549131"/>
          </a:xfrm>
          <a:prstGeom prst="rect">
            <a:avLst/>
          </a:prstGeom>
          <a:ln w="76200">
            <a:solidFill>
              <a:schemeClr val="accent1"/>
            </a:solidFill>
          </a:ln>
        </p:spPr>
      </p:pic>
      <p:pic>
        <p:nvPicPr>
          <p:cNvPr id="7" name="Picture 6" descr="Table&#10;&#10;Description automatically generated">
            <a:extLst>
              <a:ext uri="{FF2B5EF4-FFF2-40B4-BE49-F238E27FC236}">
                <a16:creationId xmlns:a16="http://schemas.microsoft.com/office/drawing/2014/main" id="{31829C83-54DD-45DE-A7C7-A124690C949D}"/>
              </a:ext>
            </a:extLst>
          </p:cNvPr>
          <p:cNvPicPr>
            <a:picLocks noChangeAspect="1"/>
          </p:cNvPicPr>
          <p:nvPr/>
        </p:nvPicPr>
        <p:blipFill>
          <a:blip r:embed="rId3"/>
          <a:stretch>
            <a:fillRect/>
          </a:stretch>
        </p:blipFill>
        <p:spPr>
          <a:xfrm>
            <a:off x="4441311" y="1080760"/>
            <a:ext cx="7373379" cy="4696480"/>
          </a:xfrm>
          <a:prstGeom prst="rect">
            <a:avLst/>
          </a:prstGeom>
          <a:ln w="76200">
            <a:solidFill>
              <a:schemeClr val="accent1"/>
            </a:solidFill>
          </a:ln>
        </p:spPr>
      </p:pic>
      <p:pic>
        <p:nvPicPr>
          <p:cNvPr id="9" name="Picture 8" descr="Graphical user interface, text&#10;&#10;Description automatically generated">
            <a:extLst>
              <a:ext uri="{FF2B5EF4-FFF2-40B4-BE49-F238E27FC236}">
                <a16:creationId xmlns:a16="http://schemas.microsoft.com/office/drawing/2014/main" id="{4AD36D85-D29A-4445-AF85-679FC2CEC847}"/>
              </a:ext>
            </a:extLst>
          </p:cNvPr>
          <p:cNvPicPr>
            <a:picLocks noChangeAspect="1"/>
          </p:cNvPicPr>
          <p:nvPr/>
        </p:nvPicPr>
        <p:blipFill>
          <a:blip r:embed="rId4"/>
          <a:stretch>
            <a:fillRect/>
          </a:stretch>
        </p:blipFill>
        <p:spPr>
          <a:xfrm>
            <a:off x="180877" y="3674927"/>
            <a:ext cx="3996914" cy="2542079"/>
          </a:xfrm>
          <a:prstGeom prst="rect">
            <a:avLst/>
          </a:prstGeom>
          <a:ln w="76200">
            <a:solidFill>
              <a:schemeClr val="accent1"/>
            </a:solidFill>
          </a:ln>
        </p:spPr>
      </p:pic>
    </p:spTree>
    <p:extLst>
      <p:ext uri="{BB962C8B-B14F-4D97-AF65-F5344CB8AC3E}">
        <p14:creationId xmlns:p14="http://schemas.microsoft.com/office/powerpoint/2010/main" val="2487996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clipart, vector graphics&#10;&#10;Description automatically generated">
            <a:extLst>
              <a:ext uri="{FF2B5EF4-FFF2-40B4-BE49-F238E27FC236}">
                <a16:creationId xmlns:a16="http://schemas.microsoft.com/office/drawing/2014/main" id="{8FBC9CB0-FF41-48FA-9C4C-67B03B5A2A59}"/>
              </a:ext>
            </a:extLst>
          </p:cNvPr>
          <p:cNvPicPr>
            <a:picLocks noChangeAspect="1"/>
          </p:cNvPicPr>
          <p:nvPr/>
        </p:nvPicPr>
        <p:blipFill>
          <a:blip r:embed="rId2"/>
          <a:stretch>
            <a:fillRect/>
          </a:stretch>
        </p:blipFill>
        <p:spPr>
          <a:xfrm>
            <a:off x="175018" y="213160"/>
            <a:ext cx="6289664" cy="4362734"/>
          </a:xfrm>
          <a:prstGeom prst="rect">
            <a:avLst/>
          </a:prstGeom>
          <a:ln w="76200">
            <a:solidFill>
              <a:schemeClr val="accent1"/>
            </a:solidFill>
          </a:ln>
        </p:spPr>
      </p:pic>
      <p:pic>
        <p:nvPicPr>
          <p:cNvPr id="8" name="Picture 7" descr="Graphical user interface, text&#10;&#10;Description automatically generated">
            <a:extLst>
              <a:ext uri="{FF2B5EF4-FFF2-40B4-BE49-F238E27FC236}">
                <a16:creationId xmlns:a16="http://schemas.microsoft.com/office/drawing/2014/main" id="{B39D475C-82F7-4C31-987B-0655DB13B67A}"/>
              </a:ext>
            </a:extLst>
          </p:cNvPr>
          <p:cNvPicPr>
            <a:picLocks noChangeAspect="1"/>
          </p:cNvPicPr>
          <p:nvPr/>
        </p:nvPicPr>
        <p:blipFill>
          <a:blip r:embed="rId3"/>
          <a:stretch>
            <a:fillRect/>
          </a:stretch>
        </p:blipFill>
        <p:spPr>
          <a:xfrm>
            <a:off x="6696626" y="2752725"/>
            <a:ext cx="5320356" cy="3697876"/>
          </a:xfrm>
          <a:prstGeom prst="rect">
            <a:avLst/>
          </a:prstGeom>
          <a:ln w="76200">
            <a:solidFill>
              <a:schemeClr val="accent1"/>
            </a:solidFill>
          </a:ln>
        </p:spPr>
      </p:pic>
    </p:spTree>
    <p:extLst>
      <p:ext uri="{BB962C8B-B14F-4D97-AF65-F5344CB8AC3E}">
        <p14:creationId xmlns:p14="http://schemas.microsoft.com/office/powerpoint/2010/main" val="1091927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C3A9CFEC-3F79-44A2-B941-83F9A442FD60}"/>
              </a:ext>
            </a:extLst>
          </p:cNvPr>
          <p:cNvPicPr>
            <a:picLocks noChangeAspect="1"/>
          </p:cNvPicPr>
          <p:nvPr/>
        </p:nvPicPr>
        <p:blipFill>
          <a:blip r:embed="rId2"/>
          <a:stretch>
            <a:fillRect/>
          </a:stretch>
        </p:blipFill>
        <p:spPr>
          <a:xfrm>
            <a:off x="275777" y="538205"/>
            <a:ext cx="4007697" cy="2776847"/>
          </a:xfrm>
          <a:prstGeom prst="rect">
            <a:avLst/>
          </a:prstGeom>
          <a:ln w="76200">
            <a:solidFill>
              <a:schemeClr val="accent1"/>
            </a:solidFill>
          </a:ln>
        </p:spPr>
      </p:pic>
      <p:pic>
        <p:nvPicPr>
          <p:cNvPr id="7" name="Picture 6" descr="Background pattern&#10;&#10;Description automatically generated with medium confidence">
            <a:extLst>
              <a:ext uri="{FF2B5EF4-FFF2-40B4-BE49-F238E27FC236}">
                <a16:creationId xmlns:a16="http://schemas.microsoft.com/office/drawing/2014/main" id="{7665FD8D-C8A5-4052-B96C-2BF7E26E195B}"/>
              </a:ext>
            </a:extLst>
          </p:cNvPr>
          <p:cNvPicPr>
            <a:picLocks noChangeAspect="1"/>
          </p:cNvPicPr>
          <p:nvPr/>
        </p:nvPicPr>
        <p:blipFill>
          <a:blip r:embed="rId3"/>
          <a:stretch>
            <a:fillRect/>
          </a:stretch>
        </p:blipFill>
        <p:spPr>
          <a:xfrm>
            <a:off x="4562027" y="1023160"/>
            <a:ext cx="7273117" cy="5039576"/>
          </a:xfrm>
          <a:prstGeom prst="rect">
            <a:avLst/>
          </a:prstGeom>
          <a:ln w="76200">
            <a:solidFill>
              <a:schemeClr val="accent1"/>
            </a:solidFill>
          </a:ln>
        </p:spPr>
      </p:pic>
      <p:pic>
        <p:nvPicPr>
          <p:cNvPr id="9" name="Picture 8" descr="Graphical user interface, text&#10;&#10;Description automatically generated">
            <a:extLst>
              <a:ext uri="{FF2B5EF4-FFF2-40B4-BE49-F238E27FC236}">
                <a16:creationId xmlns:a16="http://schemas.microsoft.com/office/drawing/2014/main" id="{54C07D7C-E9C7-43FA-8227-63A0CEF1D29D}"/>
              </a:ext>
            </a:extLst>
          </p:cNvPr>
          <p:cNvPicPr>
            <a:picLocks noChangeAspect="1"/>
          </p:cNvPicPr>
          <p:nvPr/>
        </p:nvPicPr>
        <p:blipFill>
          <a:blip r:embed="rId4"/>
          <a:stretch>
            <a:fillRect/>
          </a:stretch>
        </p:blipFill>
        <p:spPr>
          <a:xfrm>
            <a:off x="275925" y="3542948"/>
            <a:ext cx="4007549" cy="2777200"/>
          </a:xfrm>
          <a:prstGeom prst="rect">
            <a:avLst/>
          </a:prstGeom>
          <a:ln w="76200">
            <a:solidFill>
              <a:schemeClr val="accent1"/>
            </a:solidFill>
          </a:ln>
        </p:spPr>
      </p:pic>
    </p:spTree>
    <p:extLst>
      <p:ext uri="{BB962C8B-B14F-4D97-AF65-F5344CB8AC3E}">
        <p14:creationId xmlns:p14="http://schemas.microsoft.com/office/powerpoint/2010/main" val="2059048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qr code&#10;&#10;Description automatically generated">
            <a:extLst>
              <a:ext uri="{FF2B5EF4-FFF2-40B4-BE49-F238E27FC236}">
                <a16:creationId xmlns:a16="http://schemas.microsoft.com/office/drawing/2014/main" id="{21F1E221-0067-4EFA-9ABB-30CAD8C55B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5842" y="1116250"/>
            <a:ext cx="6354222" cy="4625500"/>
          </a:xfrm>
          <a:ln w="76200">
            <a:solidFill>
              <a:schemeClr val="accent1"/>
            </a:solidFill>
          </a:ln>
        </p:spPr>
      </p:pic>
      <p:pic>
        <p:nvPicPr>
          <p:cNvPr id="7" name="Picture 6" descr="Chart&#10;&#10;Description automatically generated">
            <a:extLst>
              <a:ext uri="{FF2B5EF4-FFF2-40B4-BE49-F238E27FC236}">
                <a16:creationId xmlns:a16="http://schemas.microsoft.com/office/drawing/2014/main" id="{1173DFD1-4DA3-45EA-AF5D-3592EA84F5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2795" y="325753"/>
            <a:ext cx="4108881" cy="2991024"/>
          </a:xfrm>
          <a:prstGeom prst="rect">
            <a:avLst/>
          </a:prstGeom>
          <a:ln w="76200">
            <a:solidFill>
              <a:schemeClr val="accent1"/>
            </a:solidFill>
          </a:ln>
        </p:spPr>
      </p:pic>
      <p:pic>
        <p:nvPicPr>
          <p:cNvPr id="9" name="Picture 8" descr="Diagram&#10;&#10;Description automatically generated with medium confidence">
            <a:extLst>
              <a:ext uri="{FF2B5EF4-FFF2-40B4-BE49-F238E27FC236}">
                <a16:creationId xmlns:a16="http://schemas.microsoft.com/office/drawing/2014/main" id="{E51775AE-B716-4AB5-BED1-483B5EDA6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2793" y="3541224"/>
            <a:ext cx="4108883" cy="2991025"/>
          </a:xfrm>
          <a:prstGeom prst="rect">
            <a:avLst/>
          </a:prstGeom>
          <a:ln w="76200">
            <a:solidFill>
              <a:schemeClr val="accent1"/>
            </a:solidFill>
          </a:ln>
        </p:spPr>
      </p:pic>
    </p:spTree>
    <p:extLst>
      <p:ext uri="{BB962C8B-B14F-4D97-AF65-F5344CB8AC3E}">
        <p14:creationId xmlns:p14="http://schemas.microsoft.com/office/powerpoint/2010/main" val="2243042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3E70059E-30B6-4421-A36E-200C97A966BF}"/>
              </a:ext>
            </a:extLst>
          </p:cNvPr>
          <p:cNvPicPr>
            <a:picLocks noChangeAspect="1"/>
          </p:cNvPicPr>
          <p:nvPr/>
        </p:nvPicPr>
        <p:blipFill>
          <a:blip r:embed="rId2"/>
          <a:stretch>
            <a:fillRect/>
          </a:stretch>
        </p:blipFill>
        <p:spPr>
          <a:xfrm>
            <a:off x="1099806" y="242418"/>
            <a:ext cx="4202305" cy="3186582"/>
          </a:xfrm>
          <a:prstGeom prst="rect">
            <a:avLst/>
          </a:prstGeom>
          <a:ln w="57150">
            <a:solidFill>
              <a:schemeClr val="accent1"/>
            </a:solidFill>
          </a:ln>
        </p:spPr>
      </p:pic>
      <p:pic>
        <p:nvPicPr>
          <p:cNvPr id="7" name="Picture 6" descr="A screenshot of a video game&#10;&#10;Description automatically generated with low confidence">
            <a:extLst>
              <a:ext uri="{FF2B5EF4-FFF2-40B4-BE49-F238E27FC236}">
                <a16:creationId xmlns:a16="http://schemas.microsoft.com/office/drawing/2014/main" id="{329CC3B4-7B71-4DA8-A9AD-6699D87970B3}"/>
              </a:ext>
            </a:extLst>
          </p:cNvPr>
          <p:cNvPicPr>
            <a:picLocks noChangeAspect="1"/>
          </p:cNvPicPr>
          <p:nvPr/>
        </p:nvPicPr>
        <p:blipFill>
          <a:blip r:embed="rId3"/>
          <a:stretch>
            <a:fillRect/>
          </a:stretch>
        </p:blipFill>
        <p:spPr>
          <a:xfrm>
            <a:off x="6613665" y="242418"/>
            <a:ext cx="4288859" cy="3186582"/>
          </a:xfrm>
          <a:prstGeom prst="rect">
            <a:avLst/>
          </a:prstGeom>
          <a:ln w="57150">
            <a:solidFill>
              <a:schemeClr val="accent1"/>
            </a:solidFill>
          </a:ln>
        </p:spPr>
      </p:pic>
      <p:pic>
        <p:nvPicPr>
          <p:cNvPr id="9" name="Picture 8" descr="Diagram&#10;&#10;Description automatically generated with low confidence">
            <a:extLst>
              <a:ext uri="{FF2B5EF4-FFF2-40B4-BE49-F238E27FC236}">
                <a16:creationId xmlns:a16="http://schemas.microsoft.com/office/drawing/2014/main" id="{B014469F-3F7D-4BBF-A01A-0A737149111B}"/>
              </a:ext>
            </a:extLst>
          </p:cNvPr>
          <p:cNvPicPr>
            <a:picLocks noChangeAspect="1"/>
          </p:cNvPicPr>
          <p:nvPr/>
        </p:nvPicPr>
        <p:blipFill>
          <a:blip r:embed="rId4"/>
          <a:stretch>
            <a:fillRect/>
          </a:stretch>
        </p:blipFill>
        <p:spPr>
          <a:xfrm>
            <a:off x="1073901" y="3573833"/>
            <a:ext cx="4228209" cy="3176182"/>
          </a:xfrm>
          <a:prstGeom prst="rect">
            <a:avLst/>
          </a:prstGeom>
          <a:ln w="57150">
            <a:solidFill>
              <a:schemeClr val="accent1"/>
            </a:solidFill>
          </a:ln>
        </p:spPr>
      </p:pic>
      <p:pic>
        <p:nvPicPr>
          <p:cNvPr id="11" name="Picture 10" descr="A cookie with a face on it&#10;&#10;Description automatically generated with low confidence">
            <a:extLst>
              <a:ext uri="{FF2B5EF4-FFF2-40B4-BE49-F238E27FC236}">
                <a16:creationId xmlns:a16="http://schemas.microsoft.com/office/drawing/2014/main" id="{312FD09D-902A-4F21-B034-A22587301AA6}"/>
              </a:ext>
            </a:extLst>
          </p:cNvPr>
          <p:cNvPicPr>
            <a:picLocks noChangeAspect="1"/>
          </p:cNvPicPr>
          <p:nvPr/>
        </p:nvPicPr>
        <p:blipFill>
          <a:blip r:embed="rId5"/>
          <a:stretch>
            <a:fillRect/>
          </a:stretch>
        </p:blipFill>
        <p:spPr>
          <a:xfrm>
            <a:off x="6613664" y="3573832"/>
            <a:ext cx="4288858" cy="3176182"/>
          </a:xfrm>
          <a:prstGeom prst="rect">
            <a:avLst/>
          </a:prstGeom>
          <a:ln w="57150">
            <a:solidFill>
              <a:schemeClr val="accent1"/>
            </a:solidFill>
          </a:ln>
        </p:spPr>
      </p:pic>
    </p:spTree>
    <p:extLst>
      <p:ext uri="{BB962C8B-B14F-4D97-AF65-F5344CB8AC3E}">
        <p14:creationId xmlns:p14="http://schemas.microsoft.com/office/powerpoint/2010/main" val="1797165062"/>
      </p:ext>
    </p:extLst>
  </p:cSld>
  <p:clrMapOvr>
    <a:masterClrMapping/>
  </p:clrMapOvr>
</p:sld>
</file>

<file path=ppt/theme/theme1.xml><?xml version="1.0" encoding="utf-8"?>
<a:theme xmlns:a="http://schemas.openxmlformats.org/drawingml/2006/main" name="Facet">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docProps/app.xml><?xml version="1.0" encoding="utf-8"?>
<Properties xmlns="http://schemas.openxmlformats.org/officeDocument/2006/extended-properties" xmlns:vt="http://schemas.openxmlformats.org/officeDocument/2006/docPropsVTypes">
  <Template>Facet</Template>
  <TotalTime>215</TotalTime>
  <Words>284</Words>
  <Application>Microsoft Office PowerPoint</Application>
  <PresentationFormat>Widescreen</PresentationFormat>
  <Paragraphs>19</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Trebuchet MS</vt:lpstr>
      <vt:lpstr>Wingdings 3</vt:lpstr>
      <vt:lpstr>Facet</vt:lpstr>
      <vt:lpstr>PowerPoint Presentation</vt:lpstr>
      <vt:lpstr>Introduction</vt:lpstr>
      <vt:lpstr>THE GAME</vt:lpstr>
      <vt:lpstr>PowerPoint Presentation</vt:lpstr>
      <vt:lpstr>PowerPoint Presentation</vt:lpstr>
      <vt:lpstr>PowerPoint Presentation</vt:lpstr>
      <vt:lpstr>PowerPoint Presentation</vt:lpstr>
      <vt:lpstr>PowerPoint Presentation</vt:lpstr>
      <vt:lpstr>PowerPoint Presentation</vt:lpstr>
      <vt:lpstr>Challenges</vt:lpstr>
      <vt:lpstr>Improvements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Joanna Baker</dc:creator>
  <cp:lastModifiedBy>Joanna Baker</cp:lastModifiedBy>
  <cp:revision>2</cp:revision>
  <dcterms:created xsi:type="dcterms:W3CDTF">2021-08-18T15:34:18Z</dcterms:created>
  <dcterms:modified xsi:type="dcterms:W3CDTF">2021-08-22T22:13:46Z</dcterms:modified>
</cp:coreProperties>
</file>